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3" r:id="rId6"/>
    <p:sldId id="261" r:id="rId7"/>
    <p:sldId id="262" r:id="rId8"/>
    <p:sldId id="259" r:id="rId9"/>
    <p:sldId id="260" r:id="rId10"/>
    <p:sldId id="263" r:id="rId11"/>
    <p:sldId id="264" r:id="rId12"/>
    <p:sldId id="265" r:id="rId13"/>
    <p:sldId id="256" r:id="rId14"/>
    <p:sldId id="266" r:id="rId15"/>
    <p:sldId id="277" r:id="rId16"/>
    <p:sldId id="278" r:id="rId17"/>
    <p:sldId id="269" r:id="rId18"/>
    <p:sldId id="279" r:id="rId19"/>
    <p:sldId id="271" r:id="rId20"/>
    <p:sldId id="270" r:id="rId21"/>
    <p:sldId id="272" r:id="rId22"/>
    <p:sldId id="284" r:id="rId23"/>
    <p:sldId id="285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E045-9C75-40E5-BD24-105505156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A2F-CD61-4DFF-8D51-460872AD0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5F96-C246-468F-8D4C-97555DA3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4D7C-0C2C-4E58-9B9A-FAEEC470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5542-CB98-4528-A2AA-810DA6D5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4A-641F-4A6B-AF11-04A1BC23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7B7EA-1EA8-4DDA-A3D7-D81810B4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1AE0-85EA-4CE5-866B-2894688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F485-145C-4D5E-9F32-84C10E71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F899-AF29-4EC4-BF98-E8CEA979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517DE-9D88-4AF5-BCA9-649DDD280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1EA8A-31D9-4D1A-9954-9DF31FCBB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BDD7-4631-4C8B-8CDA-D8B81BF1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67CA-8C4C-41C2-8AA2-6E1D607C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0DBE-8549-4229-8894-030F4316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9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F935-EA8A-48BC-AF60-3138878B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5AC2-2C20-4623-9DC1-BF746A22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78DB-6299-4A86-A398-182605BA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38E-5A43-468C-A1B7-832F23E3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F1063-88BB-4569-AA7B-EC8EC5D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CE2-1081-4135-8F68-90BEC5BC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D26F-4E19-41B1-804E-170DFFC63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1C03-9016-4963-A085-CCCA0A47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6CAA4-955A-4094-B63C-E90B56AB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F6FCA-A429-46A2-AC94-983C71A8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95BC-F3A3-45FB-BBF4-F91524D1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E5A1-1047-4684-B67B-63FAC94F7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5E8B-1AB8-444C-BF69-081F6EBC6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B23B-5560-4A34-8516-A4F7B809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8716-381C-4E2A-8AE1-7A322F10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AE316-55EA-412F-A12B-70CFF107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2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640E-6109-4D21-985F-7CD1AD90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C679-8F11-47E8-992D-0200C313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D18FD-5363-4DB5-A3B7-E0399DA6D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17F92-381D-4D13-92E1-06EC5680A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F9E19-BE65-4745-88FA-E490A1E3B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59DF8-25BA-47CE-A9AC-A001C26F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12871-E5EA-4A9C-A4F0-2A6AC397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C0EE1-9C39-40D0-8DC4-7199664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928E-D008-4CD7-84D4-B1F0E17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C40F-DD35-4DE2-8263-C595F053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A26BB-6EFE-422B-AD0B-532DE7F0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128CF-9BB2-4A02-8EAB-414271B1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4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A7F1B-280D-4B61-B082-1B65B6A9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04676-81CD-4D7C-964B-A9D6E0BA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A2EA7-0386-4934-B3F1-C448DD10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3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5072-0993-42F3-8359-4854178F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8CC5-2E51-40E1-B399-5C216EBB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8BD86-11E4-4AB9-B6C5-491B44526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F4986-2AAA-46D9-9E12-10F59746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F3F94-BCFB-4AB7-AFAA-F24F961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BBEA-C781-43A2-BE87-CD3B4492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3293-4A01-46E6-B747-B9A0C56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2F7E-8679-418C-A800-A41143E48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C2A48-0A7C-4D40-B03D-DA2A155B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063F8-AED6-4B0E-BF0A-0C4AA643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1274D-8A34-4FC0-A308-0FCAD622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726A-E703-458D-BA33-53FB7F52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7160D-8094-4141-97D6-14BE613D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FD85-68E6-4424-B73A-1B2A3387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9891-41A5-4D5C-B2F0-6F1B44A0D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8BAB-2834-4AF2-A370-E5508F54F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0231E-559C-4932-820B-110F7C27D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1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9AAFEC-51C0-456C-99F4-C12821F9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1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0DD38-2920-4F9C-83D8-E390E5A1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56686-A1AA-437F-866F-5F1CB0CA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7" r="932" b="35704"/>
          <a:stretch/>
        </p:blipFill>
        <p:spPr>
          <a:xfrm>
            <a:off x="412750" y="508903"/>
            <a:ext cx="2400300" cy="442490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E20D03-B0B6-48FC-A797-5C3C28D0B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" b="7642"/>
          <a:stretch/>
        </p:blipFill>
        <p:spPr>
          <a:xfrm>
            <a:off x="7740467" y="1196027"/>
            <a:ext cx="4134033" cy="43720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0503CE-6FEC-467F-AC75-4CA5C457E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1028"/>
          <a:stretch/>
        </p:blipFill>
        <p:spPr>
          <a:xfrm>
            <a:off x="3705389" y="724803"/>
            <a:ext cx="3749511" cy="30588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84E981-BFB3-4A6E-B64B-96C31BBE8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10296" r="12485" b="26771"/>
          <a:stretch/>
        </p:blipFill>
        <p:spPr>
          <a:xfrm>
            <a:off x="317500" y="5218137"/>
            <a:ext cx="2917065" cy="1248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94C55FC-1FDA-4216-B010-71380CF3C1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225" r="1170"/>
          <a:stretch/>
        </p:blipFill>
        <p:spPr>
          <a:xfrm>
            <a:off x="3706256" y="2992242"/>
            <a:ext cx="3748644" cy="3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CB0D9-03DA-4CE7-8EC8-0B436BA4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0" y="29690"/>
            <a:ext cx="11970072" cy="67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46BEFA-EE9D-4806-99CC-22B58507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92" y="24164"/>
            <a:ext cx="11986033" cy="67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FEF9C9-13AB-4461-9383-170C790FF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" y="17815"/>
            <a:ext cx="11972178" cy="67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7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3E5B40-396C-499D-87BF-E2CC84D9C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3CFFFF-206C-4E4D-A99D-4B77FAE9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1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96AC6-521E-4CB1-B9B2-6B25D75D0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1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1C90AD-72DA-4A5F-9D34-D86B9BE19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5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3BA4AD-4CE4-4B17-B73C-FC4E14F11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0B0847C0-ED55-43D3-B6F4-F95E0AF9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ADBB0-8A08-4CB3-A2D7-8A26F342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94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3BF6CF-C424-4C62-ABC1-D3894A241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"/>
          <a:stretch/>
        </p:blipFill>
        <p:spPr>
          <a:xfrm>
            <a:off x="0" y="235731"/>
            <a:ext cx="12192000" cy="6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DB11D-2A0C-4AB0-93C6-5A72451A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5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A12BFC-9665-41D7-AC74-20F91634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53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923FA0-A877-4A2F-8193-F75E205E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2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EC0C7-0328-4053-B23A-41983D6B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C538E-4337-45E0-936F-AE6532C7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9EE5E-BAAB-4FF1-8C06-039F51063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6CFB78-A239-46E1-99D8-5032C67C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40C5BC-CD16-4F00-9D93-F1894294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5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A992E-C825-4BE8-95E8-E02DCC82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3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082046-D8DA-4558-B9E0-754A5236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“You’re still on the fastest route. Would you like to proceed?”</dc:title>
  <dc:creator>Grace</dc:creator>
  <cp:lastModifiedBy>Grace</cp:lastModifiedBy>
  <cp:revision>37</cp:revision>
  <dcterms:created xsi:type="dcterms:W3CDTF">2024-04-14T16:14:49Z</dcterms:created>
  <dcterms:modified xsi:type="dcterms:W3CDTF">2024-04-18T02:16:12Z</dcterms:modified>
</cp:coreProperties>
</file>